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3" r:id="rId1"/>
  </p:sldMasterIdLst>
  <p:notesMasterIdLst>
    <p:notesMasterId r:id="rId26"/>
  </p:notesMasterIdLst>
  <p:sldIdLst>
    <p:sldId id="256" r:id="rId2"/>
    <p:sldId id="281" r:id="rId3"/>
    <p:sldId id="257" r:id="rId4"/>
    <p:sldId id="260" r:id="rId5"/>
    <p:sldId id="258" r:id="rId6"/>
    <p:sldId id="266" r:id="rId7"/>
    <p:sldId id="265" r:id="rId8"/>
    <p:sldId id="262" r:id="rId9"/>
    <p:sldId id="263" r:id="rId10"/>
    <p:sldId id="267" r:id="rId11"/>
    <p:sldId id="278" r:id="rId12"/>
    <p:sldId id="279" r:id="rId13"/>
    <p:sldId id="280" r:id="rId14"/>
    <p:sldId id="273" r:id="rId15"/>
    <p:sldId id="274" r:id="rId16"/>
    <p:sldId id="264" r:id="rId17"/>
    <p:sldId id="275" r:id="rId18"/>
    <p:sldId id="276" r:id="rId19"/>
    <p:sldId id="277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4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F4302-BDB0-F842-BF5A-2B4D249C4254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60537-1BF7-2E43-A474-78E30B493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23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6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4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60537-1BF7-2E43-A474-78E30B4938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5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71947-6EA5-4149-84BA-A5B39586F91F}" type="datetime1">
              <a:rPr lang="fr-FR" smtClean="0"/>
              <a:t>09/03/2017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FA870-3BCD-4145-B9D7-9B40732D9E62}" type="datetime1">
              <a:rPr lang="fr-FR" smtClean="0"/>
              <a:t>09/03/2017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6BA9C-5EF2-9440-A621-C12D74CEB2AE}" type="datetime1">
              <a:rPr lang="fr-FR" smtClean="0"/>
              <a:t>09/03/2017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59579A0-72A3-D548-8E3F-49FC5E9B0527}" type="datetime1">
              <a:rPr lang="fr-FR" smtClean="0"/>
              <a:t>09/03/2017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160B-CFC2-6A4D-9B40-55BB58C9D65E}" type="datetime1">
              <a:rPr lang="fr-FR" smtClean="0"/>
              <a:t>09/03/2017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C1088-C081-2D40-9F6E-6EC868B9D2F3}" type="datetime1">
              <a:rPr lang="fr-FR" smtClean="0"/>
              <a:t>09/03/2017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24C0-C166-7340-8FEB-85F0A0531CC9}" type="datetime1">
              <a:rPr lang="fr-FR" smtClean="0"/>
              <a:t>09/03/2017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1A417-BDCF-F44C-B40E-B6E364E90129}" type="datetime1">
              <a:rPr lang="fr-FR" smtClean="0"/>
              <a:t>09/03/2017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05421-C6F7-CF45-9575-0A4AD693B5F0}" type="datetime1">
              <a:rPr lang="fr-FR" smtClean="0"/>
              <a:t>09/03/2017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E016D-6305-AE47-8DD2-D2AE1E0FB70A}" type="datetime1">
              <a:rPr lang="fr-FR" smtClean="0"/>
              <a:t>09/03/2017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05BC-331B-9146-A598-DF7650083B13}" type="datetime1">
              <a:rPr lang="fr-FR" smtClean="0"/>
              <a:t>09/03/2017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4E93E-797B-4240-B2E6-D7145FF7AB5A}" type="datetime1">
              <a:rPr lang="fr-FR" smtClean="0"/>
              <a:t>09/03/2017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FA870-3BCD-4145-B9D7-9B40732D9E62}" type="datetime1">
              <a:rPr lang="fr-FR" smtClean="0"/>
              <a:t>09/03/2017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84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  <p:sldLayoutId id="2147484130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google.android.apps.authenticator2" TargetMode="External"/><Relationship Id="rId4" Type="http://schemas.openxmlformats.org/officeDocument/2006/relationships/hyperlink" Target="https://support.apple.com/fr-ch/HT20468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ipro.epfl.ch/paiemen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76726" y="2637456"/>
            <a:ext cx="8734926" cy="1660330"/>
          </a:xfrm>
        </p:spPr>
        <p:txBody>
          <a:bodyPr>
            <a:normAutofit fontScale="90000"/>
          </a:bodyPr>
          <a:lstStyle/>
          <a:p>
            <a:r>
              <a:rPr lang="fr-FR" sz="4000" dirty="0" err="1"/>
              <a:t>Student</a:t>
            </a:r>
            <a:r>
              <a:rPr lang="fr-FR" sz="4000" dirty="0"/>
              <a:t> </a:t>
            </a:r>
            <a:r>
              <a:rPr lang="fr-FR" sz="4000" dirty="0" err="1"/>
              <a:t>Seminar</a:t>
            </a:r>
            <a:r>
              <a:rPr lang="fr-FR" sz="4000" dirty="0"/>
              <a:t>: </a:t>
            </a:r>
            <a:r>
              <a:rPr lang="fr-FR" sz="4000" dirty="0" smtClean="0"/>
              <a:t/>
            </a:r>
            <a:br>
              <a:rPr lang="fr-FR" sz="4000" dirty="0" smtClean="0"/>
            </a:br>
            <a:r>
              <a:rPr lang="fr-FR" sz="4000" dirty="0" err="1" smtClean="0"/>
              <a:t>Exploiting</a:t>
            </a:r>
            <a:r>
              <a:rPr lang="fr-FR" sz="4000" dirty="0" smtClean="0"/>
              <a:t> </a:t>
            </a:r>
            <a:r>
              <a:rPr lang="fr-FR" sz="4000" dirty="0" err="1" smtClean="0"/>
              <a:t>Two</a:t>
            </a:r>
            <a:r>
              <a:rPr lang="fr-FR" sz="4000" dirty="0" smtClean="0"/>
              <a:t> Factor </a:t>
            </a:r>
            <a:r>
              <a:rPr lang="fr-FR" sz="4000" dirty="0" err="1" smtClean="0"/>
              <a:t>Authentication</a:t>
            </a:r>
            <a:r>
              <a:rPr lang="fr-FR" sz="4000" dirty="0" smtClean="0"/>
              <a:t> of Android </a:t>
            </a:r>
            <a:r>
              <a:rPr lang="fr-FR" sz="4000" dirty="0"/>
              <a:t>and </a:t>
            </a:r>
            <a:r>
              <a:rPr lang="fr-FR" sz="4000" dirty="0" smtClean="0"/>
              <a:t>IOS</a:t>
            </a:r>
            <a:endParaRPr lang="en-US" sz="40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Robin </a:t>
            </a:r>
            <a:r>
              <a:rPr lang="en-US" dirty="0" err="1" smtClean="0"/>
              <a:t>Solignac</a:t>
            </a:r>
            <a:r>
              <a:rPr lang="en-US" dirty="0" smtClean="0"/>
              <a:t> </a:t>
            </a:r>
          </a:p>
          <a:p>
            <a:r>
              <a:rPr lang="en-US" dirty="0" smtClean="0"/>
              <a:t>235020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dirty="0" smtClean="0"/>
              <a:t>Robin </a:t>
            </a:r>
            <a:r>
              <a:rPr lang="en-US" dirty="0" err="1" smtClean="0"/>
              <a:t>Solignac</a:t>
            </a:r>
            <a:r>
              <a:rPr lang="en-US" dirty="0" smtClean="0"/>
              <a:t>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1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Key concepts</a:t>
            </a:r>
            <a:br>
              <a:rPr lang="en-US" dirty="0" smtClean="0"/>
            </a:br>
            <a:r>
              <a:rPr lang="en-US" dirty="0" smtClean="0"/>
              <a:t>Synchronization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7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Key concepts</a:t>
            </a:r>
            <a:br>
              <a:rPr lang="en-US" dirty="0" smtClean="0"/>
            </a:br>
            <a:r>
              <a:rPr lang="en-US" dirty="0" smtClean="0"/>
              <a:t>Synchronization: Google play store website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676740"/>
          </a:xfrm>
        </p:spPr>
        <p:txBody>
          <a:bodyPr/>
          <a:lstStyle/>
          <a:p>
            <a:r>
              <a:rPr lang="en-US" dirty="0" smtClean="0"/>
              <a:t>Possibility to install, from the browser, applications on the phone</a:t>
            </a:r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62" y="3013613"/>
            <a:ext cx="6662737" cy="347926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80321" y="3013613"/>
            <a:ext cx="4163142" cy="1827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Need to be </a:t>
            </a:r>
            <a:r>
              <a:rPr lang="en-US" sz="2400" dirty="0">
                <a:solidFill>
                  <a:prstClr val="white"/>
                </a:solidFill>
              </a:rPr>
              <a:t>logged under </a:t>
            </a:r>
            <a:r>
              <a:rPr lang="en-US" sz="2400" dirty="0" smtClean="0">
                <a:solidFill>
                  <a:prstClr val="white"/>
                </a:solidFill>
              </a:rPr>
              <a:t>the same Google account</a:t>
            </a:r>
            <a:endParaRPr lang="en-US" sz="2400" dirty="0">
              <a:solidFill>
                <a:prstClr val="white"/>
              </a:solidFill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white"/>
                </a:solidFill>
              </a:rPr>
              <a:t>Authorization confirmed from the browser too</a:t>
            </a:r>
            <a:endParaRPr lang="en-US" sz="2400" dirty="0">
              <a:solidFill>
                <a:prstClr val="white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8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Key concepts</a:t>
            </a:r>
            <a:br>
              <a:rPr lang="en-US" dirty="0" smtClean="0"/>
            </a:br>
            <a:r>
              <a:rPr lang="en-US" dirty="0" smtClean="0"/>
              <a:t>Synchronization: Apple Continuity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user posses an </a:t>
            </a:r>
            <a:r>
              <a:rPr lang="en-US" dirty="0" err="1" smtClean="0"/>
              <a:t>Iphone</a:t>
            </a:r>
            <a:r>
              <a:rPr lang="en-US" dirty="0" smtClean="0"/>
              <a:t> and a Mac, ability to send and read SMS and </a:t>
            </a:r>
            <a:r>
              <a:rPr lang="en-US" dirty="0" err="1" smtClean="0"/>
              <a:t>IMessages</a:t>
            </a:r>
            <a:r>
              <a:rPr lang="en-US" dirty="0" smtClean="0"/>
              <a:t> from the mac.</a:t>
            </a:r>
          </a:p>
          <a:p>
            <a:endParaRPr lang="en-US" dirty="0" smtClean="0"/>
          </a:p>
          <a:p>
            <a:r>
              <a:rPr lang="en-US" dirty="0" smtClean="0"/>
              <a:t>Message stored in clear on the mac</a:t>
            </a:r>
          </a:p>
          <a:p>
            <a:r>
              <a:rPr lang="en-US" dirty="0" smtClean="0"/>
              <a:t>Off by default</a:t>
            </a:r>
          </a:p>
          <a:p>
            <a:r>
              <a:rPr lang="en-US" dirty="0" smtClean="0"/>
              <a:t>Need</a:t>
            </a:r>
            <a:r>
              <a:rPr lang="en-US" dirty="0" smtClean="0"/>
              <a:t> to be on the same LAN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6" y="3792436"/>
            <a:ext cx="5726212" cy="24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Key concepts</a:t>
            </a:r>
            <a:br>
              <a:rPr lang="en-US" dirty="0" smtClean="0"/>
            </a:br>
            <a:r>
              <a:rPr lang="en-US" dirty="0" smtClean="0"/>
              <a:t>Synchronization: Browser Sync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Synchronization of Bookmarks, history and open tabs between devices</a:t>
            </a:r>
          </a:p>
          <a:p>
            <a:r>
              <a:rPr lang="en-US" dirty="0" smtClean="0"/>
              <a:t>Available </a:t>
            </a:r>
            <a:r>
              <a:rPr lang="en-US" dirty="0" smtClean="0"/>
              <a:t>on majority of popular browser</a:t>
            </a:r>
          </a:p>
          <a:p>
            <a:r>
              <a:rPr lang="en-US" dirty="0" smtClean="0"/>
              <a:t>Sync if logged under the same user account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113" y="4843152"/>
            <a:ext cx="4119562" cy="171004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091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Key concepts</a:t>
            </a:r>
            <a:br>
              <a:rPr lang="en-US" dirty="0" smtClean="0"/>
            </a:br>
            <a:r>
              <a:rPr lang="en-US" dirty="0" err="1" smtClean="0"/>
              <a:t>MitB</a:t>
            </a:r>
            <a:r>
              <a:rPr lang="en-US" dirty="0"/>
              <a:t>: Man in the browser attack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/>
          <a:lstStyle/>
          <a:p>
            <a:r>
              <a:rPr lang="en-US" dirty="0" smtClean="0"/>
              <a:t>Stronger </a:t>
            </a:r>
            <a:r>
              <a:rPr lang="en-US" dirty="0" smtClean="0"/>
              <a:t>Variant of Man in </a:t>
            </a:r>
            <a:r>
              <a:rPr lang="en-US" dirty="0"/>
              <a:t>Middle attack. the attacker can do everything a browser can.</a:t>
            </a:r>
          </a:p>
          <a:p>
            <a:r>
              <a:rPr lang="en-US" dirty="0" smtClean="0"/>
              <a:t>Like man in the middle: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ead and modify all data exchanged</a:t>
            </a:r>
          </a:p>
          <a:p>
            <a:pPr lvl="1"/>
            <a:r>
              <a:rPr lang="en-US" dirty="0" smtClean="0"/>
              <a:t>Send arbitrary data in the name of the user</a:t>
            </a:r>
          </a:p>
          <a:p>
            <a:r>
              <a:rPr lang="en-US" dirty="0" smtClean="0"/>
              <a:t>Unlike man in the middle:</a:t>
            </a:r>
          </a:p>
          <a:p>
            <a:pPr lvl="1"/>
            <a:r>
              <a:rPr lang="en-US" dirty="0" smtClean="0"/>
              <a:t>Read and modify encrypted data before encryption &amp; after decryption</a:t>
            </a:r>
          </a:p>
          <a:p>
            <a:pPr lvl="1"/>
            <a:r>
              <a:rPr lang="en-US" dirty="0" smtClean="0"/>
              <a:t>Read and modify browser related information: settings, cookies, bookmarks, history.</a:t>
            </a:r>
          </a:p>
          <a:p>
            <a:pPr lvl="1"/>
            <a:endParaRPr lang="en-US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0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3. 2FA Attacks</a:t>
            </a:r>
            <a:endParaRPr lang="en-US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</a:t>
            </a:r>
            <a:r>
              <a:rPr lang="en-US" dirty="0" err="1" smtClean="0"/>
              <a:t>Solignac</a:t>
            </a:r>
            <a:r>
              <a:rPr lang="en-US" dirty="0" smtClean="0"/>
              <a:t>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2FA </a:t>
            </a:r>
            <a:r>
              <a:rPr lang="en-US" dirty="0" smtClean="0"/>
              <a:t>Attacks</a:t>
            </a:r>
            <a:br>
              <a:rPr lang="en-US" dirty="0" smtClean="0"/>
            </a:br>
            <a:r>
              <a:rPr lang="en-US" dirty="0" smtClean="0"/>
              <a:t>The model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PC is compromised (physically stolen, Malware, malicious plugin, </a:t>
            </a:r>
            <a:r>
              <a:rPr lang="mr-IN" dirty="0" smtClean="0"/>
              <a:t>…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MitB</a:t>
            </a:r>
            <a:r>
              <a:rPr lang="fr-FR" dirty="0" smtClean="0"/>
              <a:t> </a:t>
            </a:r>
            <a:r>
              <a:rPr lang="fr-FR" dirty="0" err="1" smtClean="0"/>
              <a:t>attack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performed</a:t>
            </a:r>
            <a:endParaRPr lang="fr-FR" dirty="0" smtClean="0"/>
          </a:p>
          <a:p>
            <a:r>
              <a:rPr lang="fr-FR" dirty="0" smtClean="0"/>
              <a:t>Connection to the service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hijacked</a:t>
            </a:r>
            <a:r>
              <a:rPr lang="fr-FR" dirty="0" smtClean="0"/>
              <a:t> (</a:t>
            </a:r>
            <a:r>
              <a:rPr lang="fr-FR" dirty="0"/>
              <a:t>v</a:t>
            </a:r>
            <a:r>
              <a:rPr lang="fr-FR" dirty="0" smtClean="0"/>
              <a:t>ia </a:t>
            </a:r>
            <a:r>
              <a:rPr lang="fr-FR" dirty="0" err="1" smtClean="0"/>
              <a:t>password</a:t>
            </a:r>
            <a:r>
              <a:rPr lang="fr-FR" dirty="0" smtClean="0"/>
              <a:t> or cookie)</a:t>
            </a:r>
          </a:p>
          <a:p>
            <a:r>
              <a:rPr lang="fr-FR" dirty="0" smtClean="0"/>
              <a:t>To </a:t>
            </a:r>
            <a:r>
              <a:rPr lang="fr-FR" dirty="0" err="1" smtClean="0"/>
              <a:t>complete</a:t>
            </a:r>
            <a:r>
              <a:rPr lang="fr-FR" dirty="0" smtClean="0"/>
              <a:t> </a:t>
            </a:r>
            <a:r>
              <a:rPr lang="fr-FR" dirty="0" err="1" smtClean="0"/>
              <a:t>authentication</a:t>
            </a:r>
            <a:r>
              <a:rPr lang="fr-FR" dirty="0" smtClean="0"/>
              <a:t> OTP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send</a:t>
            </a:r>
            <a:r>
              <a:rPr lang="fr-FR" dirty="0" smtClean="0"/>
              <a:t> via SMS to </a:t>
            </a:r>
            <a:r>
              <a:rPr lang="fr-FR" dirty="0" err="1" smtClean="0"/>
              <a:t>vicitim</a:t>
            </a:r>
            <a:r>
              <a:rPr lang="fr-FR" dirty="0" smtClean="0"/>
              <a:t> phone</a:t>
            </a:r>
          </a:p>
          <a:p>
            <a:r>
              <a:rPr lang="fr-FR" dirty="0" smtClean="0"/>
              <a:t>Phone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sane</a:t>
            </a:r>
            <a:r>
              <a:rPr lang="fr-FR" dirty="0"/>
              <a:t> </a:t>
            </a:r>
            <a:r>
              <a:rPr lang="fr-FR" dirty="0" smtClean="0"/>
              <a:t>and </a:t>
            </a:r>
            <a:r>
              <a:rPr lang="fr-FR" dirty="0" err="1" smtClean="0"/>
              <a:t>run</a:t>
            </a:r>
            <a:r>
              <a:rPr lang="fr-FR" dirty="0" smtClean="0"/>
              <a:t> </a:t>
            </a:r>
            <a:r>
              <a:rPr lang="fr-FR" dirty="0" err="1" smtClean="0"/>
              <a:t>either</a:t>
            </a:r>
            <a:r>
              <a:rPr lang="fr-FR" dirty="0" smtClean="0"/>
              <a:t> on </a:t>
            </a:r>
            <a:r>
              <a:rPr lang="fr-FR" dirty="0"/>
              <a:t>A</a:t>
            </a:r>
            <a:r>
              <a:rPr lang="fr-FR" dirty="0" smtClean="0"/>
              <a:t>ndroid or Ios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2FA </a:t>
            </a:r>
            <a:r>
              <a:rPr lang="en-US" dirty="0" smtClean="0"/>
              <a:t>Attacks</a:t>
            </a:r>
            <a:br>
              <a:rPr lang="en-US" dirty="0" smtClean="0"/>
            </a:br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2FA </a:t>
            </a:r>
            <a:r>
              <a:rPr lang="en-US" dirty="0" smtClean="0"/>
              <a:t>Attacks</a:t>
            </a:r>
            <a:br>
              <a:rPr lang="en-US" dirty="0" smtClean="0"/>
            </a:br>
            <a:r>
              <a:rPr lang="en-US" dirty="0" err="1" smtClean="0"/>
              <a:t>Ios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9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Discution</a:t>
            </a:r>
            <a:r>
              <a:rPr lang="en-US" dirty="0" smtClean="0"/>
              <a:t>      </a:t>
            </a:r>
            <a:endParaRPr lang="en-US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</a:t>
            </a:r>
            <a:r>
              <a:rPr lang="en-US" dirty="0" err="1" smtClean="0"/>
              <a:t>Solignac</a:t>
            </a:r>
            <a:r>
              <a:rPr lang="en-US" dirty="0" smtClean="0"/>
              <a:t>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7163" y="2733709"/>
            <a:ext cx="8667293" cy="1373070"/>
          </a:xfrm>
        </p:spPr>
        <p:txBody>
          <a:bodyPr/>
          <a:lstStyle/>
          <a:p>
            <a:r>
              <a:rPr lang="en-US" sz="4800" dirty="0" smtClean="0"/>
              <a:t>1. Introduction: The 2 factors Authentication Model</a:t>
            </a:r>
            <a:endParaRPr lang="en-US" sz="480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</a:t>
            </a:r>
            <a:r>
              <a:rPr lang="en-US" dirty="0" err="1" smtClean="0"/>
              <a:t>Solignac</a:t>
            </a:r>
            <a:r>
              <a:rPr lang="en-US" dirty="0" smtClean="0"/>
              <a:t>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of 2FA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of 2FA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of 2FA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5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of 2FA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sources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Epfl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camipro.epfl.ch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paiement</a:t>
            </a:r>
            <a:endParaRPr lang="en-US" dirty="0"/>
          </a:p>
          <a:p>
            <a:r>
              <a:rPr lang="en-US" dirty="0" smtClean="0"/>
              <a:t>Google Authenticator presentation on </a:t>
            </a:r>
            <a:r>
              <a:rPr lang="en-US" dirty="0" err="1" smtClean="0"/>
              <a:t>p</a:t>
            </a:r>
            <a:r>
              <a:rPr lang="en-US" dirty="0" err="1" smtClean="0"/>
              <a:t>laystore</a:t>
            </a:r>
            <a:r>
              <a:rPr lang="en-US" dirty="0"/>
              <a:t> 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play.google.com/store/apps/details?id=com.google.android.apps.authenticator2</a:t>
            </a:r>
            <a:endParaRPr lang="en-US" dirty="0" smtClean="0"/>
          </a:p>
          <a:p>
            <a:r>
              <a:rPr lang="en-US" dirty="0" smtClean="0"/>
              <a:t>Apple </a:t>
            </a:r>
            <a:r>
              <a:rPr lang="en-US" dirty="0"/>
              <a:t>website 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support.apple.com/fr-ch/HT204681</a:t>
            </a:r>
            <a:endParaRPr lang="en-US" dirty="0" smtClean="0"/>
          </a:p>
          <a:p>
            <a:r>
              <a:rPr lang="en-US" dirty="0" err="1" smtClean="0"/>
              <a:t>Personnal</a:t>
            </a:r>
            <a:r>
              <a:rPr lang="en-US" dirty="0" smtClean="0"/>
              <a:t> screenshots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Presentation of 2FA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Key concept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Devices Synchronization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MitB</a:t>
            </a:r>
            <a:r>
              <a:rPr lang="en-US" dirty="0" smtClean="0"/>
              <a:t> : </a:t>
            </a:r>
            <a:r>
              <a:rPr lang="en-US" dirty="0"/>
              <a:t>Man in the browser </a:t>
            </a:r>
            <a:r>
              <a:rPr lang="en-US" dirty="0" smtClean="0"/>
              <a:t>attack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Attack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Android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Ios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Discussion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Conclusion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Presentation </a:t>
            </a:r>
            <a:r>
              <a:rPr lang="en-US" dirty="0"/>
              <a:t>of 2FA </a:t>
            </a:r>
            <a:r>
              <a:rPr lang="en-US" dirty="0" smtClean="0"/>
              <a:t>model</a:t>
            </a:r>
            <a:br>
              <a:rPr lang="en-US" dirty="0" smtClean="0"/>
            </a:br>
            <a:r>
              <a:rPr lang="en-US" dirty="0" smtClean="0"/>
              <a:t>The concept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156002"/>
          </a:xfrm>
        </p:spPr>
        <p:txBody>
          <a:bodyPr numCol="1">
            <a:normAutofit/>
          </a:bodyPr>
          <a:lstStyle/>
          <a:p>
            <a:r>
              <a:rPr lang="en-US" dirty="0" smtClean="0"/>
              <a:t>Combination of </a:t>
            </a:r>
            <a:r>
              <a:rPr lang="en-US" dirty="0"/>
              <a:t>2 access control </a:t>
            </a:r>
            <a:r>
              <a:rPr lang="en-US" dirty="0" smtClean="0"/>
              <a:t>in order to authenticate</a:t>
            </a:r>
          </a:p>
          <a:p>
            <a:pPr lvl="1"/>
            <a:r>
              <a:rPr lang="en-US" dirty="0" smtClean="0"/>
              <a:t>Something you know + Something you have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Main goal: prevent authentication by third party in case of compromised password or main communication channel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3129127"/>
            <a:ext cx="4176547" cy="16677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176" y="3129127"/>
            <a:ext cx="3556918" cy="182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Presentation of 2FA </a:t>
            </a:r>
            <a:r>
              <a:rPr lang="en-US" dirty="0" smtClean="0"/>
              <a:t>model</a:t>
            </a:r>
            <a:br>
              <a:rPr lang="en-US" dirty="0" smtClean="0"/>
            </a:br>
            <a:r>
              <a:rPr lang="en-US" dirty="0" smtClean="0"/>
              <a:t>The choice of smartphones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 smtClean="0"/>
              <a:t>Majority of online modern 2FA use (smart)phone as “something you have”</a:t>
            </a:r>
          </a:p>
          <a:p>
            <a:pPr lvl="1"/>
            <a:r>
              <a:rPr lang="en-US" dirty="0" smtClean="0"/>
              <a:t>Convenient: Don’t require the user to carry yet another card or devices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vailable</a:t>
            </a:r>
            <a:r>
              <a:rPr lang="en-US" dirty="0" smtClean="0"/>
              <a:t>: Large majority of user have one</a:t>
            </a:r>
          </a:p>
          <a:p>
            <a:pPr lvl="1"/>
            <a:r>
              <a:rPr lang="en-US" dirty="0" smtClean="0"/>
              <a:t>Reachable &amp; Out of band: services can send message to it without using the main communication channel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0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of 2FA model</a:t>
            </a:r>
            <a:br>
              <a:rPr lang="en-US" dirty="0"/>
            </a:br>
            <a:r>
              <a:rPr lang="en-US" dirty="0" smtClean="0"/>
              <a:t>2FA one smartphone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4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Presentation of 2FA model</a:t>
            </a:r>
            <a:br>
              <a:rPr lang="en-US" dirty="0"/>
            </a:br>
            <a:r>
              <a:rPr lang="en-US" dirty="0" smtClean="0"/>
              <a:t>Smartphone </a:t>
            </a:r>
            <a:r>
              <a:rPr lang="en-US" dirty="0"/>
              <a:t>2FA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SMS </a:t>
            </a:r>
            <a:r>
              <a:rPr lang="en-US" dirty="0"/>
              <a:t>O</a:t>
            </a:r>
            <a:r>
              <a:rPr lang="en-US" dirty="0" smtClean="0"/>
              <a:t>ne Time Password (OTP)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65643" y="2336873"/>
            <a:ext cx="4700058" cy="767273"/>
          </a:xfrm>
        </p:spPr>
        <p:txBody>
          <a:bodyPr/>
          <a:lstStyle/>
          <a:p>
            <a:r>
              <a:rPr lang="en-US" dirty="0" smtClean="0"/>
              <a:t>Dedicated application</a:t>
            </a:r>
          </a:p>
          <a:p>
            <a:pPr lvl="1"/>
            <a:r>
              <a:rPr lang="en-US" dirty="0" smtClean="0"/>
              <a:t>Can rely on OTP or not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</a:t>
            </a:r>
            <a:r>
              <a:rPr lang="en-US" dirty="0" err="1" smtClean="0"/>
              <a:t>Solignac</a:t>
            </a:r>
            <a:r>
              <a:rPr lang="en-US" dirty="0" smtClean="0"/>
              <a:t> | Student seminar 2017 | EPFL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50" y="3104146"/>
            <a:ext cx="3429694" cy="187692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57" y="3106662"/>
            <a:ext cx="2007436" cy="35687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914" y="3104146"/>
            <a:ext cx="2059887" cy="3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of 2FA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Solignac | Student seminar 2017 | EPFL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0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2. Key concepts</a:t>
            </a:r>
            <a:endParaRPr lang="en-US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6870660" cy="365125"/>
          </a:xfrm>
        </p:spPr>
        <p:txBody>
          <a:bodyPr/>
          <a:lstStyle/>
          <a:p>
            <a:r>
              <a:rPr lang="en-US" smtClean="0"/>
              <a:t>Robin </a:t>
            </a:r>
            <a:r>
              <a:rPr lang="en-US" dirty="0" err="1" smtClean="0"/>
              <a:t>Solignac</a:t>
            </a:r>
            <a:r>
              <a:rPr lang="en-US" dirty="0" smtClean="0"/>
              <a:t> | Student seminar 2017 | EPFL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FA_presentation" id="{E005294D-A506-8B47-BE2D-EB7C40CD32ED}" vid="{BE61294B-5153-F14D-AD4E-04D2D3FCF74E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2FA_presentation</Template>
  <TotalTime>545</TotalTime>
  <Words>652</Words>
  <Application>Microsoft Macintosh PowerPoint</Application>
  <PresentationFormat>Grand écran</PresentationFormat>
  <Paragraphs>110</Paragraphs>
  <Slides>24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Calibri</vt:lpstr>
      <vt:lpstr>Mangal</vt:lpstr>
      <vt:lpstr>Trebuchet MS</vt:lpstr>
      <vt:lpstr>Arial</vt:lpstr>
      <vt:lpstr>Berlin</vt:lpstr>
      <vt:lpstr>Student Seminar:  Exploiting Two Factor Authentication of Android and IOS</vt:lpstr>
      <vt:lpstr>1. Introduction: The 2 factors Authentication Model</vt:lpstr>
      <vt:lpstr>Summary </vt:lpstr>
      <vt:lpstr>1. Presentation of 2FA model The concept</vt:lpstr>
      <vt:lpstr>1. Presentation of 2FA model The choice of smartphones</vt:lpstr>
      <vt:lpstr>Presentation of 2FA model 2FA one smartphone</vt:lpstr>
      <vt:lpstr>1. Presentation of 2FA model Smartphone 2FA implementation</vt:lpstr>
      <vt:lpstr>Presentation of 2FA model </vt:lpstr>
      <vt:lpstr>2. Key concepts</vt:lpstr>
      <vt:lpstr>2. Key concepts Synchronization</vt:lpstr>
      <vt:lpstr>2. Key concepts Synchronization: Google play store website</vt:lpstr>
      <vt:lpstr>2. Key concepts Synchronization: Apple Continuity</vt:lpstr>
      <vt:lpstr>2. Key concepts Synchronization: Browser Sync</vt:lpstr>
      <vt:lpstr>2. Key concepts MitB: Man in the browser attack </vt:lpstr>
      <vt:lpstr>3. 2FA Attacks</vt:lpstr>
      <vt:lpstr>3. 2FA Attacks The model</vt:lpstr>
      <vt:lpstr>3. 2FA Attacks Android</vt:lpstr>
      <vt:lpstr>3. 2FA Attacks Ios</vt:lpstr>
      <vt:lpstr>4. Discution      </vt:lpstr>
      <vt:lpstr>Presentation of 2FA model </vt:lpstr>
      <vt:lpstr>Presentation of 2FA model </vt:lpstr>
      <vt:lpstr>Presentation of 2FA model </vt:lpstr>
      <vt:lpstr>Presentation of 2FA model </vt:lpstr>
      <vt:lpstr>Images sources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Seminar:  Exploiting Two Factor Authentication of Android and IOS</dc:title>
  <dc:creator>Utilisateur de Microsoft Office</dc:creator>
  <cp:lastModifiedBy>Utilisateur de Microsoft Office</cp:lastModifiedBy>
  <cp:revision>19</cp:revision>
  <cp:lastPrinted>2017-02-23T10:22:56Z</cp:lastPrinted>
  <dcterms:created xsi:type="dcterms:W3CDTF">2017-03-09T09:11:17Z</dcterms:created>
  <dcterms:modified xsi:type="dcterms:W3CDTF">2017-03-09T18:16:34Z</dcterms:modified>
</cp:coreProperties>
</file>